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image" Target="../media/image-16-6.png"/><Relationship Id="rId7" Type="http://schemas.openxmlformats.org/officeDocument/2006/relationships/image" Target="../media/image-16-7.png"/><Relationship Id="rId8" Type="http://schemas.openxmlformats.org/officeDocument/2006/relationships/image" Target="../media/image-16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image" Target="../media/image-18-3.png"/><Relationship Id="rId4" Type="http://schemas.openxmlformats.org/officeDocument/2006/relationships/image" Target="../media/image-18-4.png"/><Relationship Id="rId5" Type="http://schemas.openxmlformats.org/officeDocument/2006/relationships/image" Target="../media/image-18-5.png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image" Target="../media/image-22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2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66928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464515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Tutor Pitch Presentation</a:t>
            </a:r>
            <a:endParaRPr lang="en-US" sz="503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946904"/>
            <a:ext cx="4297680" cy="12435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4946904"/>
            <a:ext cx="4297680" cy="124358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4946904"/>
            <a:ext cx="4297680" cy="124358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415137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Key Features</a:t>
            </a:r>
            <a:endParaRPr lang="en-US" sz="3640" dirty="0"/>
          </a:p>
        </p:txBody>
      </p:sp>
      <p:sp>
        <p:nvSpPr>
          <p:cNvPr id="8" name="Text 1"/>
          <p:cNvSpPr/>
          <p:nvPr/>
        </p:nvSpPr>
        <p:spPr>
          <a:xfrm>
            <a:off x="914400" y="5074920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Clear explanations</a:t>
            </a:r>
            <a:endParaRPr lang="en-US" sz="1820" dirty="0"/>
          </a:p>
        </p:txBody>
      </p:sp>
      <p:sp>
        <p:nvSpPr>
          <p:cNvPr id="9" name="Text 2"/>
          <p:cNvSpPr/>
          <p:nvPr/>
        </p:nvSpPr>
        <p:spPr>
          <a:xfrm>
            <a:off x="914400" y="5541264"/>
            <a:ext cx="384962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Every concept is explained in simple terms.</a:t>
            </a:r>
            <a:endParaRPr lang="en-US" sz="1450" dirty="0"/>
          </a:p>
        </p:txBody>
      </p:sp>
      <p:sp>
        <p:nvSpPr>
          <p:cNvPr id="10" name="Text 3"/>
          <p:cNvSpPr/>
          <p:nvPr/>
        </p:nvSpPr>
        <p:spPr>
          <a:xfrm>
            <a:off x="5394960" y="5074920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Diagram support</a:t>
            </a:r>
            <a:endParaRPr lang="en-US" sz="1820" dirty="0"/>
          </a:p>
        </p:txBody>
      </p:sp>
      <p:sp>
        <p:nvSpPr>
          <p:cNvPr id="11" name="Text 4"/>
          <p:cNvSpPr/>
          <p:nvPr/>
        </p:nvSpPr>
        <p:spPr>
          <a:xfrm>
            <a:off x="5394960" y="5541264"/>
            <a:ext cx="384962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Relevant diagrams accompany the text for better understanding.</a:t>
            </a:r>
            <a:endParaRPr lang="en-US" sz="1450" dirty="0"/>
          </a:p>
        </p:txBody>
      </p:sp>
      <p:sp>
        <p:nvSpPr>
          <p:cNvPr id="12" name="Text 5"/>
          <p:cNvSpPr/>
          <p:nvPr/>
        </p:nvSpPr>
        <p:spPr>
          <a:xfrm>
            <a:off x="9884664" y="5074920"/>
            <a:ext cx="384962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Relatable analogies</a:t>
            </a:r>
            <a:endParaRPr lang="en-US" sz="1820" dirty="0"/>
          </a:p>
        </p:txBody>
      </p:sp>
      <p:sp>
        <p:nvSpPr>
          <p:cNvPr id="13" name="Text 6"/>
          <p:cNvSpPr/>
          <p:nvPr/>
        </p:nvSpPr>
        <p:spPr>
          <a:xfrm>
            <a:off x="9884664" y="5541264"/>
            <a:ext cx="384962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Analogies provided to relate complex topics to everyday experiences.</a:t>
            </a:r>
            <a:endParaRPr lang="en-US" sz="1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How It Works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904488"/>
            <a:ext cx="4050792" cy="521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617720"/>
            <a:ext cx="4050792" cy="77724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952" y="3904488"/>
            <a:ext cx="4050792" cy="521208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952" y="4617720"/>
            <a:ext cx="4050792" cy="77724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2633472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How It Works</a:t>
            </a:r>
            <a:endParaRPr lang="en-US" sz="3640" dirty="0"/>
          </a:p>
        </p:txBody>
      </p:sp>
      <p:sp>
        <p:nvSpPr>
          <p:cNvPr id="9" name="Text 1"/>
          <p:cNvSpPr/>
          <p:nvPr/>
        </p:nvSpPr>
        <p:spPr>
          <a:xfrm>
            <a:off x="5660136" y="3429000"/>
            <a:ext cx="8293608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Step-by-step flow of how the app delivers explanations:</a:t>
            </a:r>
            <a:endParaRPr lang="en-US" sz="1450" dirty="0"/>
          </a:p>
        </p:txBody>
      </p:sp>
      <p:sp>
        <p:nvSpPr>
          <p:cNvPr id="10" name="Text 2"/>
          <p:cNvSpPr/>
          <p:nvPr/>
        </p:nvSpPr>
        <p:spPr>
          <a:xfrm>
            <a:off x="5888736" y="4032504"/>
            <a:ext cx="360273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selects a topic.</a:t>
            </a:r>
            <a:endParaRPr lang="en-US" sz="1450" dirty="0"/>
          </a:p>
        </p:txBody>
      </p:sp>
      <p:sp>
        <p:nvSpPr>
          <p:cNvPr id="11" name="Text 3"/>
          <p:cNvSpPr/>
          <p:nvPr/>
        </p:nvSpPr>
        <p:spPr>
          <a:xfrm>
            <a:off x="5888736" y="4745736"/>
            <a:ext cx="3602736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images related to the topic are displayed.</a:t>
            </a:r>
            <a:endParaRPr lang="en-US" sz="1450" dirty="0"/>
          </a:p>
        </p:txBody>
      </p:sp>
      <p:sp>
        <p:nvSpPr>
          <p:cNvPr id="12" name="Text 4"/>
          <p:cNvSpPr/>
          <p:nvPr/>
        </p:nvSpPr>
        <p:spPr>
          <a:xfrm>
            <a:off x="10131552" y="4032504"/>
            <a:ext cx="360273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app provides a text explanation.</a:t>
            </a:r>
            <a:endParaRPr lang="en-US" sz="1450" dirty="0"/>
          </a:p>
        </p:txBody>
      </p:sp>
      <p:sp>
        <p:nvSpPr>
          <p:cNvPr id="13" name="Text 5"/>
          <p:cNvSpPr/>
          <p:nvPr/>
        </p:nvSpPr>
        <p:spPr>
          <a:xfrm>
            <a:off x="10131552" y="4745736"/>
            <a:ext cx="3602736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Analogies are provided to reinforce understanding.</a:t>
            </a:r>
            <a:endParaRPr lang="en-US" sz="14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Benefits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084064"/>
            <a:ext cx="4297680" cy="96926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5084064"/>
            <a:ext cx="4297680" cy="969264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6064" y="5084064"/>
            <a:ext cx="4297680" cy="96926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428853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User Benefits</a:t>
            </a:r>
            <a:endParaRPr lang="en-US" sz="3640" dirty="0"/>
          </a:p>
        </p:txBody>
      </p:sp>
      <p:sp>
        <p:nvSpPr>
          <p:cNvPr id="8" name="Text 1"/>
          <p:cNvSpPr/>
          <p:nvPr/>
        </p:nvSpPr>
        <p:spPr>
          <a:xfrm>
            <a:off x="914400" y="5312664"/>
            <a:ext cx="384962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Simplified learning: Makes complicated topics easy to grasp.</a:t>
            </a:r>
            <a:endParaRPr lang="en-US" sz="1450" dirty="0"/>
          </a:p>
        </p:txBody>
      </p:sp>
      <p:sp>
        <p:nvSpPr>
          <p:cNvPr id="9" name="Text 2"/>
          <p:cNvSpPr/>
          <p:nvPr/>
        </p:nvSpPr>
        <p:spPr>
          <a:xfrm>
            <a:off x="5394960" y="5312664"/>
            <a:ext cx="384962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Better understanding: Helps students retain information effectively.</a:t>
            </a:r>
            <a:endParaRPr lang="en-US" sz="1450" dirty="0"/>
          </a:p>
        </p:txBody>
      </p:sp>
      <p:sp>
        <p:nvSpPr>
          <p:cNvPr id="10" name="Text 3"/>
          <p:cNvSpPr/>
          <p:nvPr/>
        </p:nvSpPr>
        <p:spPr>
          <a:xfrm>
            <a:off x="9884664" y="5312664"/>
            <a:ext cx="384962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Interactive support: Engages users with varied approaches.</a:t>
            </a:r>
            <a:endParaRPr lang="en-US" sz="14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Target Audience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2743200"/>
            <a:ext cx="8293608" cy="9875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3922776"/>
            <a:ext cx="8293608" cy="9875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093208"/>
            <a:ext cx="8293608" cy="98755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2743200"/>
            <a:ext cx="128016" cy="98755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3922776"/>
            <a:ext cx="128016" cy="98755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136" y="5093208"/>
            <a:ext cx="128016" cy="98755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660136" y="1947672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Target Audience</a:t>
            </a:r>
            <a:endParaRPr lang="en-US" sz="3640" dirty="0"/>
          </a:p>
        </p:txBody>
      </p:sp>
      <p:sp>
        <p:nvSpPr>
          <p:cNvPr id="11" name="Text 1"/>
          <p:cNvSpPr/>
          <p:nvPr/>
        </p:nvSpPr>
        <p:spPr>
          <a:xfrm>
            <a:off x="5952744" y="2871216"/>
            <a:ext cx="77815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Students</a:t>
            </a:r>
            <a:endParaRPr lang="en-US" sz="1820" dirty="0"/>
          </a:p>
        </p:txBody>
      </p:sp>
      <p:sp>
        <p:nvSpPr>
          <p:cNvPr id="12" name="Text 2"/>
          <p:cNvSpPr/>
          <p:nvPr/>
        </p:nvSpPr>
        <p:spPr>
          <a:xfrm>
            <a:off x="5952744" y="3337560"/>
            <a:ext cx="77815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High school and college students seeking to understand complex subjects.</a:t>
            </a:r>
            <a:endParaRPr lang="en-US" sz="1450" dirty="0"/>
          </a:p>
        </p:txBody>
      </p:sp>
      <p:sp>
        <p:nvSpPr>
          <p:cNvPr id="13" name="Text 3"/>
          <p:cNvSpPr/>
          <p:nvPr/>
        </p:nvSpPr>
        <p:spPr>
          <a:xfrm>
            <a:off x="5952744" y="4050792"/>
            <a:ext cx="77815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Teachers</a:t>
            </a:r>
            <a:endParaRPr lang="en-US" sz="1820" dirty="0"/>
          </a:p>
        </p:txBody>
      </p:sp>
      <p:sp>
        <p:nvSpPr>
          <p:cNvPr id="14" name="Text 4"/>
          <p:cNvSpPr/>
          <p:nvPr/>
        </p:nvSpPr>
        <p:spPr>
          <a:xfrm>
            <a:off x="5952744" y="4517136"/>
            <a:ext cx="77815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Educators looking for additional resources for their students.</a:t>
            </a:r>
            <a:endParaRPr lang="en-US" sz="1450" dirty="0"/>
          </a:p>
        </p:txBody>
      </p:sp>
      <p:sp>
        <p:nvSpPr>
          <p:cNvPr id="15" name="Text 5"/>
          <p:cNvSpPr/>
          <p:nvPr/>
        </p:nvSpPr>
        <p:spPr>
          <a:xfrm>
            <a:off x="5952744" y="5221224"/>
            <a:ext cx="77815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Lifelong learners</a:t>
            </a:r>
            <a:endParaRPr lang="en-US" sz="1820" dirty="0"/>
          </a:p>
        </p:txBody>
      </p:sp>
      <p:sp>
        <p:nvSpPr>
          <p:cNvPr id="16" name="Text 6"/>
          <p:cNvSpPr/>
          <p:nvPr/>
        </p:nvSpPr>
        <p:spPr>
          <a:xfrm>
            <a:off x="5952744" y="5687568"/>
            <a:ext cx="77815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Individuals wanting to expand their knowledge in various fields.</a:t>
            </a:r>
            <a:endParaRPr lang="en-US" sz="1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08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Scope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319272"/>
            <a:ext cx="8293608" cy="521208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023360"/>
            <a:ext cx="8293608" cy="52120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4736592"/>
            <a:ext cx="8293608" cy="77724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514600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Future Scope</a:t>
            </a:r>
            <a:endParaRPr lang="en-US" sz="3640" dirty="0"/>
          </a:p>
        </p:txBody>
      </p:sp>
      <p:sp>
        <p:nvSpPr>
          <p:cNvPr id="8" name="Text 1"/>
          <p:cNvSpPr/>
          <p:nvPr/>
        </p:nvSpPr>
        <p:spPr>
          <a:xfrm>
            <a:off x="5888736" y="3438144"/>
            <a:ext cx="784555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Adding more subjects: Expanding the app’s content to cover a wider range of topics.</a:t>
            </a:r>
            <a:endParaRPr lang="en-US" sz="1450" dirty="0"/>
          </a:p>
        </p:txBody>
      </p:sp>
      <p:sp>
        <p:nvSpPr>
          <p:cNvPr id="9" name="Text 2"/>
          <p:cNvSpPr/>
          <p:nvPr/>
        </p:nvSpPr>
        <p:spPr>
          <a:xfrm>
            <a:off x="5888736" y="4151376"/>
            <a:ext cx="784555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Voice explanations: Implementing auditory support for users who prefer listening.</a:t>
            </a:r>
            <a:endParaRPr lang="en-US" sz="1450" dirty="0"/>
          </a:p>
        </p:txBody>
      </p:sp>
      <p:sp>
        <p:nvSpPr>
          <p:cNvPr id="10" name="Text 3"/>
          <p:cNvSpPr/>
          <p:nvPr/>
        </p:nvSpPr>
        <p:spPr>
          <a:xfrm>
            <a:off x="5888736" y="4855464"/>
            <a:ext cx="7845552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Multilingual support: Providing explanations in multiple languages to reach a broader audience.</a:t>
            </a:r>
            <a:endParaRPr lang="en-US" sz="14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09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Introduction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240280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5030" dirty="0"/>
          </a:p>
        </p:txBody>
      </p:sp>
      <p:sp>
        <p:nvSpPr>
          <p:cNvPr id="5" name="Text 1"/>
          <p:cNvSpPr/>
          <p:nvPr/>
        </p:nvSpPr>
        <p:spPr>
          <a:xfrm>
            <a:off x="896112" y="3474720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Title Slide</a:t>
            </a:r>
            <a:endParaRPr lang="en-US" sz="1820" dirty="0"/>
          </a:p>
        </p:txBody>
      </p:sp>
      <p:sp>
        <p:nvSpPr>
          <p:cNvPr id="6" name="Text 2"/>
          <p:cNvSpPr/>
          <p:nvPr/>
        </p:nvSpPr>
        <p:spPr>
          <a:xfrm>
            <a:off x="896112" y="4379976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How It Works</a:t>
            </a:r>
            <a:endParaRPr lang="en-US" sz="1820" dirty="0"/>
          </a:p>
        </p:txBody>
      </p:sp>
      <p:sp>
        <p:nvSpPr>
          <p:cNvPr id="7" name="Text 3"/>
          <p:cNvSpPr/>
          <p:nvPr/>
        </p:nvSpPr>
        <p:spPr>
          <a:xfrm>
            <a:off x="896112" y="5276088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9. Team Introduction</a:t>
            </a:r>
            <a:endParaRPr lang="en-US" sz="1820" dirty="0"/>
          </a:p>
        </p:txBody>
      </p:sp>
      <p:sp>
        <p:nvSpPr>
          <p:cNvPr id="8" name="Text 4"/>
          <p:cNvSpPr/>
          <p:nvPr/>
        </p:nvSpPr>
        <p:spPr>
          <a:xfrm>
            <a:off x="4261104" y="3474720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Problem Statement</a:t>
            </a:r>
            <a:endParaRPr lang="en-US" sz="1820" dirty="0"/>
          </a:p>
        </p:txBody>
      </p:sp>
      <p:sp>
        <p:nvSpPr>
          <p:cNvPr id="9" name="Text 5"/>
          <p:cNvSpPr/>
          <p:nvPr/>
        </p:nvSpPr>
        <p:spPr>
          <a:xfrm>
            <a:off x="4261104" y="4379976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User Benefits</a:t>
            </a:r>
            <a:endParaRPr lang="en-US" sz="1820" dirty="0"/>
          </a:p>
        </p:txBody>
      </p:sp>
      <p:sp>
        <p:nvSpPr>
          <p:cNvPr id="10" name="Text 6"/>
          <p:cNvSpPr/>
          <p:nvPr/>
        </p:nvSpPr>
        <p:spPr>
          <a:xfrm>
            <a:off x="4261104" y="5276088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10. Thank You Slide</a:t>
            </a:r>
            <a:endParaRPr lang="en-US" sz="1820" dirty="0"/>
          </a:p>
        </p:txBody>
      </p:sp>
      <p:sp>
        <p:nvSpPr>
          <p:cNvPr id="11" name="Text 7"/>
          <p:cNvSpPr/>
          <p:nvPr/>
        </p:nvSpPr>
        <p:spPr>
          <a:xfrm>
            <a:off x="7626096" y="3474720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Proposed Solution</a:t>
            </a:r>
            <a:endParaRPr lang="en-US" sz="1820" dirty="0"/>
          </a:p>
        </p:txBody>
      </p:sp>
      <p:sp>
        <p:nvSpPr>
          <p:cNvPr id="12" name="Text 8"/>
          <p:cNvSpPr/>
          <p:nvPr/>
        </p:nvSpPr>
        <p:spPr>
          <a:xfrm>
            <a:off x="7626096" y="4379976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Target Audience</a:t>
            </a:r>
            <a:endParaRPr lang="en-US" sz="1820" dirty="0"/>
          </a:p>
        </p:txBody>
      </p:sp>
      <p:sp>
        <p:nvSpPr>
          <p:cNvPr id="13" name="Text 9"/>
          <p:cNvSpPr/>
          <p:nvPr/>
        </p:nvSpPr>
        <p:spPr>
          <a:xfrm>
            <a:off x="10991088" y="3474720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Key Features</a:t>
            </a:r>
            <a:endParaRPr lang="en-US" sz="1820" dirty="0"/>
          </a:p>
        </p:txBody>
      </p:sp>
      <p:sp>
        <p:nvSpPr>
          <p:cNvPr id="14" name="Text 10"/>
          <p:cNvSpPr/>
          <p:nvPr/>
        </p:nvSpPr>
        <p:spPr>
          <a:xfrm>
            <a:off x="10991088" y="4379976"/>
            <a:ext cx="27523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8. Future Scope</a:t>
            </a:r>
            <a:endParaRPr lang="en-US" sz="182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18104"/>
            <a:ext cx="8293608" cy="9875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288536"/>
            <a:ext cx="8293608" cy="141732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2322576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Introduction</a:t>
            </a:r>
            <a:endParaRPr lang="en-US" sz="3640" dirty="0"/>
          </a:p>
        </p:txBody>
      </p:sp>
      <p:sp>
        <p:nvSpPr>
          <p:cNvPr id="7" name="Text 1"/>
          <p:cNvSpPr/>
          <p:nvPr/>
        </p:nvSpPr>
        <p:spPr>
          <a:xfrm>
            <a:off x="914400" y="3246120"/>
            <a:ext cx="78455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Name</a:t>
            </a:r>
            <a:endParaRPr lang="en-US" sz="1820" dirty="0"/>
          </a:p>
        </p:txBody>
      </p:sp>
      <p:sp>
        <p:nvSpPr>
          <p:cNvPr id="8" name="Text 2"/>
          <p:cNvSpPr/>
          <p:nvPr/>
        </p:nvSpPr>
        <p:spPr>
          <a:xfrm>
            <a:off x="914400" y="3712464"/>
            <a:ext cx="784555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AIVORA</a:t>
            </a:r>
            <a:endParaRPr lang="en-US" sz="1450" dirty="0"/>
          </a:p>
        </p:txBody>
      </p:sp>
      <p:sp>
        <p:nvSpPr>
          <p:cNvPr id="9" name="Text 3"/>
          <p:cNvSpPr/>
          <p:nvPr/>
        </p:nvSpPr>
        <p:spPr>
          <a:xfrm>
            <a:off x="914400" y="4416552"/>
            <a:ext cx="7845552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Members</a:t>
            </a:r>
            <a:endParaRPr lang="en-US" sz="1820" dirty="0"/>
          </a:p>
        </p:txBody>
      </p:sp>
      <p:sp>
        <p:nvSpPr>
          <p:cNvPr id="10" name="Text 4"/>
          <p:cNvSpPr/>
          <p:nvPr/>
        </p:nvSpPr>
        <p:spPr>
          <a:xfrm>
            <a:off x="914400" y="4882896"/>
            <a:ext cx="784555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Megaranjini S</a:t>
            </a:r>
            <a:endParaRPr lang="en-US" sz="1450" dirty="0"/>
          </a:p>
        </p:txBody>
      </p:sp>
      <p:sp>
        <p:nvSpPr>
          <p:cNvPr id="11" name="Text 5"/>
          <p:cNvSpPr/>
          <p:nvPr/>
        </p:nvSpPr>
        <p:spPr>
          <a:xfrm>
            <a:off x="914400" y="5321808"/>
            <a:ext cx="784555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Iniya R</a:t>
            </a:r>
            <a:endParaRPr lang="en-US" sz="14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10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 Slide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764024"/>
            <a:ext cx="6537960" cy="160934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784" y="4764024"/>
            <a:ext cx="6537960" cy="160934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39684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 Slide</a:t>
            </a:r>
            <a:endParaRPr lang="en-US" sz="3640" dirty="0"/>
          </a:p>
        </p:txBody>
      </p:sp>
      <p:sp>
        <p:nvSpPr>
          <p:cNvPr id="7" name="Text 1"/>
          <p:cNvSpPr/>
          <p:nvPr/>
        </p:nvSpPr>
        <p:spPr>
          <a:xfrm>
            <a:off x="914400" y="4992624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Name</a:t>
            </a:r>
            <a:endParaRPr lang="en-US" sz="1820" dirty="0"/>
          </a:p>
        </p:txBody>
      </p:sp>
      <p:sp>
        <p:nvSpPr>
          <p:cNvPr id="8" name="Text 2"/>
          <p:cNvSpPr/>
          <p:nvPr/>
        </p:nvSpPr>
        <p:spPr>
          <a:xfrm>
            <a:off x="914400" y="5449824"/>
            <a:ext cx="608990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AIVORA</a:t>
            </a:r>
            <a:endParaRPr lang="en-US" sz="1450" dirty="0"/>
          </a:p>
        </p:txBody>
      </p:sp>
      <p:sp>
        <p:nvSpPr>
          <p:cNvPr id="9" name="Text 3"/>
          <p:cNvSpPr/>
          <p:nvPr/>
        </p:nvSpPr>
        <p:spPr>
          <a:xfrm>
            <a:off x="7644384" y="4992624"/>
            <a:ext cx="608990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Contact Information</a:t>
            </a:r>
            <a:endParaRPr lang="en-US" sz="1820" dirty="0"/>
          </a:p>
        </p:txBody>
      </p:sp>
      <p:sp>
        <p:nvSpPr>
          <p:cNvPr id="10" name="Text 4"/>
          <p:cNvSpPr/>
          <p:nvPr/>
        </p:nvSpPr>
        <p:spPr>
          <a:xfrm>
            <a:off x="7644384" y="5449824"/>
            <a:ext cx="608990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megaranjinis.it24@bitsathy.ac.in</a:t>
            </a:r>
            <a:endParaRPr lang="en-US" sz="1450" dirty="0"/>
          </a:p>
        </p:txBody>
      </p:sp>
      <p:sp>
        <p:nvSpPr>
          <p:cNvPr id="11" name="Text 5"/>
          <p:cNvSpPr/>
          <p:nvPr/>
        </p:nvSpPr>
        <p:spPr>
          <a:xfrm>
            <a:off x="7644384" y="5888736"/>
            <a:ext cx="608990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inyar.ad24@bitsathy.ac.in</a:t>
            </a:r>
            <a:endParaRPr lang="en-US" sz="14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611880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290"/>
              </a:lnSpc>
              <a:buNone/>
            </a:pPr>
            <a:r>
              <a:rPr lang="en-US" sz="503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503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Title Slide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90088"/>
            <a:ext cx="4050792" cy="1243584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416552"/>
            <a:ext cx="4050792" cy="14173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616" y="2990088"/>
            <a:ext cx="4050792" cy="124358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616" y="4416552"/>
            <a:ext cx="4050792" cy="1417320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685800" y="2185416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Title Slide</a:t>
            </a:r>
            <a:endParaRPr lang="en-US" sz="3640" dirty="0"/>
          </a:p>
        </p:txBody>
      </p:sp>
      <p:sp>
        <p:nvSpPr>
          <p:cNvPr id="9" name="Text 1"/>
          <p:cNvSpPr/>
          <p:nvPr/>
        </p:nvSpPr>
        <p:spPr>
          <a:xfrm>
            <a:off x="914400" y="3118104"/>
            <a:ext cx="36027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App Name</a:t>
            </a:r>
            <a:endParaRPr lang="en-US" sz="1820" dirty="0"/>
          </a:p>
        </p:txBody>
      </p:sp>
      <p:sp>
        <p:nvSpPr>
          <p:cNvPr id="10" name="Text 2"/>
          <p:cNvSpPr/>
          <p:nvPr/>
        </p:nvSpPr>
        <p:spPr>
          <a:xfrm>
            <a:off x="914400" y="3575304"/>
            <a:ext cx="360273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AI Tutor</a:t>
            </a:r>
            <a:endParaRPr lang="en-US" sz="1450" dirty="0"/>
          </a:p>
        </p:txBody>
      </p:sp>
      <p:sp>
        <p:nvSpPr>
          <p:cNvPr id="11" name="Text 3"/>
          <p:cNvSpPr/>
          <p:nvPr/>
        </p:nvSpPr>
        <p:spPr>
          <a:xfrm>
            <a:off x="914400" y="4544568"/>
            <a:ext cx="36027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Name</a:t>
            </a:r>
            <a:endParaRPr lang="en-US" sz="1820" dirty="0"/>
          </a:p>
        </p:txBody>
      </p:sp>
      <p:sp>
        <p:nvSpPr>
          <p:cNvPr id="12" name="Text 4"/>
          <p:cNvSpPr/>
          <p:nvPr/>
        </p:nvSpPr>
        <p:spPr>
          <a:xfrm>
            <a:off x="914400" y="5010912"/>
            <a:ext cx="360273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AIVORA</a:t>
            </a:r>
            <a:endParaRPr lang="en-US" sz="1450" dirty="0"/>
          </a:p>
        </p:txBody>
      </p:sp>
      <p:sp>
        <p:nvSpPr>
          <p:cNvPr id="13" name="Text 5"/>
          <p:cNvSpPr/>
          <p:nvPr/>
        </p:nvSpPr>
        <p:spPr>
          <a:xfrm>
            <a:off x="5157216" y="3118104"/>
            <a:ext cx="36027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Tagline</a:t>
            </a:r>
            <a:endParaRPr lang="en-US" sz="1820" dirty="0"/>
          </a:p>
        </p:txBody>
      </p:sp>
      <p:sp>
        <p:nvSpPr>
          <p:cNvPr id="14" name="Text 6"/>
          <p:cNvSpPr/>
          <p:nvPr/>
        </p:nvSpPr>
        <p:spPr>
          <a:xfrm>
            <a:off x="5157216" y="3575304"/>
            <a:ext cx="3602736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Explaining concepts in three ways – Text, Visual Image, and Analogy</a:t>
            </a:r>
            <a:endParaRPr lang="en-US" sz="1450" dirty="0"/>
          </a:p>
        </p:txBody>
      </p:sp>
      <p:sp>
        <p:nvSpPr>
          <p:cNvPr id="15" name="Text 7"/>
          <p:cNvSpPr/>
          <p:nvPr/>
        </p:nvSpPr>
        <p:spPr>
          <a:xfrm>
            <a:off x="5157216" y="4544568"/>
            <a:ext cx="3602736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Team Members</a:t>
            </a:r>
            <a:endParaRPr lang="en-US" sz="1820" dirty="0"/>
          </a:p>
        </p:txBody>
      </p:sp>
      <p:sp>
        <p:nvSpPr>
          <p:cNvPr id="16" name="Text 8"/>
          <p:cNvSpPr/>
          <p:nvPr/>
        </p:nvSpPr>
        <p:spPr>
          <a:xfrm>
            <a:off x="5157216" y="5010912"/>
            <a:ext cx="360273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Megaranjini S</a:t>
            </a:r>
            <a:endParaRPr lang="en-US" sz="1450" dirty="0"/>
          </a:p>
        </p:txBody>
      </p:sp>
      <p:sp>
        <p:nvSpPr>
          <p:cNvPr id="17" name="Text 9"/>
          <p:cNvSpPr/>
          <p:nvPr/>
        </p:nvSpPr>
        <p:spPr>
          <a:xfrm>
            <a:off x="5157216" y="5449824"/>
            <a:ext cx="3602736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   • Iniya R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Problem Statement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355848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Problem Statement</a:t>
            </a:r>
            <a:endParaRPr lang="en-US" sz="3640" dirty="0"/>
          </a:p>
        </p:txBody>
      </p:sp>
      <p:sp>
        <p:nvSpPr>
          <p:cNvPr id="5" name="Text 1"/>
          <p:cNvSpPr/>
          <p:nvPr/>
        </p:nvSpPr>
        <p:spPr>
          <a:xfrm>
            <a:off x="685800" y="4151376"/>
            <a:ext cx="8293608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Students often face difficulties in understanding complex topics. This can lead to confusion and hinder their learning process.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Proposed Solution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990088"/>
            <a:ext cx="8293608" cy="98755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160520"/>
            <a:ext cx="8293608" cy="98755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330952"/>
            <a:ext cx="8293608" cy="98755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990088"/>
            <a:ext cx="128016" cy="987552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160520"/>
            <a:ext cx="128016" cy="987552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5330952"/>
            <a:ext cx="128016" cy="98755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1709928"/>
            <a:ext cx="8293608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Proposed Solution</a:t>
            </a:r>
            <a:endParaRPr lang="en-US" sz="3640" dirty="0"/>
          </a:p>
        </p:txBody>
      </p:sp>
      <p:sp>
        <p:nvSpPr>
          <p:cNvPr id="11" name="Text 1"/>
          <p:cNvSpPr/>
          <p:nvPr/>
        </p:nvSpPr>
        <p:spPr>
          <a:xfrm>
            <a:off x="685800" y="2505456"/>
            <a:ext cx="8293608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AI Tutor provides explanations using three distinct modes:</a:t>
            </a:r>
            <a:endParaRPr lang="en-US" sz="1450" dirty="0"/>
          </a:p>
        </p:txBody>
      </p:sp>
      <p:sp>
        <p:nvSpPr>
          <p:cNvPr id="12" name="Text 2"/>
          <p:cNvSpPr/>
          <p:nvPr/>
        </p:nvSpPr>
        <p:spPr>
          <a:xfrm>
            <a:off x="978408" y="3118104"/>
            <a:ext cx="77815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Text</a:t>
            </a:r>
            <a:endParaRPr lang="en-US" sz="1820" dirty="0"/>
          </a:p>
        </p:txBody>
      </p:sp>
      <p:sp>
        <p:nvSpPr>
          <p:cNvPr id="13" name="Text 3"/>
          <p:cNvSpPr/>
          <p:nvPr/>
        </p:nvSpPr>
        <p:spPr>
          <a:xfrm>
            <a:off x="978408" y="3575304"/>
            <a:ext cx="77815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Detailed and clear written explanations.</a:t>
            </a:r>
            <a:endParaRPr lang="en-US" sz="1450" dirty="0"/>
          </a:p>
        </p:txBody>
      </p:sp>
      <p:sp>
        <p:nvSpPr>
          <p:cNvPr id="14" name="Text 4"/>
          <p:cNvSpPr/>
          <p:nvPr/>
        </p:nvSpPr>
        <p:spPr>
          <a:xfrm>
            <a:off x="978408" y="4288536"/>
            <a:ext cx="77815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Visual Image</a:t>
            </a:r>
            <a:endParaRPr lang="en-US" sz="1820" dirty="0"/>
          </a:p>
        </p:txBody>
      </p:sp>
      <p:sp>
        <p:nvSpPr>
          <p:cNvPr id="15" name="Text 5"/>
          <p:cNvSpPr/>
          <p:nvPr/>
        </p:nvSpPr>
        <p:spPr>
          <a:xfrm>
            <a:off x="978408" y="4754880"/>
            <a:ext cx="77815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Illustrative images that aid comprehension.</a:t>
            </a:r>
            <a:endParaRPr lang="en-US" sz="1450" dirty="0"/>
          </a:p>
        </p:txBody>
      </p:sp>
      <p:sp>
        <p:nvSpPr>
          <p:cNvPr id="16" name="Text 6"/>
          <p:cNvSpPr/>
          <p:nvPr/>
        </p:nvSpPr>
        <p:spPr>
          <a:xfrm>
            <a:off x="978408" y="5458968"/>
            <a:ext cx="7781544" cy="2926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270"/>
              </a:lnSpc>
              <a:buNone/>
            </a:pPr>
            <a:r>
              <a:rPr lang="en-US" sz="182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Analogy</a:t>
            </a:r>
            <a:endParaRPr lang="en-US" sz="1820" dirty="0"/>
          </a:p>
        </p:txBody>
      </p:sp>
      <p:sp>
        <p:nvSpPr>
          <p:cNvPr id="17" name="Text 7"/>
          <p:cNvSpPr/>
          <p:nvPr/>
        </p:nvSpPr>
        <p:spPr>
          <a:xfrm>
            <a:off x="978408" y="5925312"/>
            <a:ext cx="77815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450" dirty="0">
                <a:solidFill>
                  <a:srgbClr val="172748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Relatable analogies that simplify hard concepts.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6025896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97510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6" name="Text 1"/>
          <p:cNvSpPr/>
          <p:nvPr/>
        </p:nvSpPr>
        <p:spPr>
          <a:xfrm>
            <a:off x="685800" y="2450592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7" name="Text 2"/>
          <p:cNvSpPr/>
          <p:nvPr/>
        </p:nvSpPr>
        <p:spPr>
          <a:xfrm>
            <a:off x="685800" y="2935224"/>
            <a:ext cx="132679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040"/>
              </a:lnSpc>
              <a:buNone/>
            </a:pPr>
            <a:endParaRPr lang="en-US" sz="1450" dirty="0"/>
          </a:p>
        </p:txBody>
      </p:sp>
      <p:sp>
        <p:nvSpPr>
          <p:cNvPr id="8" name="Text 3"/>
          <p:cNvSpPr/>
          <p:nvPr/>
        </p:nvSpPr>
        <p:spPr>
          <a:xfrm>
            <a:off x="685800" y="3410712"/>
            <a:ext cx="13267944" cy="8046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290"/>
              </a:lnSpc>
              <a:buNone/>
            </a:pPr>
            <a:r>
              <a:rPr lang="en-US" sz="503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5030" dirty="0"/>
          </a:p>
        </p:txBody>
      </p:sp>
      <p:sp>
        <p:nvSpPr>
          <p:cNvPr id="9" name="Text 4"/>
          <p:cNvSpPr/>
          <p:nvPr/>
        </p:nvSpPr>
        <p:spPr>
          <a:xfrm>
            <a:off x="685800" y="4425696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Key Features</a:t>
            </a:r>
            <a:endParaRPr lang="en-US" sz="3640" dirty="0"/>
          </a:p>
        </p:txBody>
      </p:sp>
      <p:sp>
        <p:nvSpPr>
          <p:cNvPr id="10" name="Text 5"/>
          <p:cNvSpPr/>
          <p:nvPr/>
        </p:nvSpPr>
        <p:spPr>
          <a:xfrm>
            <a:off x="685800" y="5230368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40" i="1" dirty="0">
                <a:solidFill>
                  <a:srgbClr val="183983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364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2025-08-31T15:44:26Z</dcterms:created>
  <dcterms:modified xsi:type="dcterms:W3CDTF">2025-08-31T15:44:26Z</dcterms:modified>
</cp:coreProperties>
</file>